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F0C0-570E-4402-91FD-3B1DCEEA943C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0523-4933-4AC2-9314-0F2A6F1F362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F0C0-570E-4402-91FD-3B1DCEEA943C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0523-4933-4AC2-9314-0F2A6F1F362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F0C0-570E-4402-91FD-3B1DCEEA943C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0523-4933-4AC2-9314-0F2A6F1F362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F0C0-570E-4402-91FD-3B1DCEEA943C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0523-4933-4AC2-9314-0F2A6F1F362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F0C0-570E-4402-91FD-3B1DCEEA943C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0523-4933-4AC2-9314-0F2A6F1F362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F0C0-570E-4402-91FD-3B1DCEEA943C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0523-4933-4AC2-9314-0F2A6F1F362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F0C0-570E-4402-91FD-3B1DCEEA943C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0523-4933-4AC2-9314-0F2A6F1F362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F0C0-570E-4402-91FD-3B1DCEEA943C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0523-4933-4AC2-9314-0F2A6F1F362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F0C0-570E-4402-91FD-3B1DCEEA943C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0523-4933-4AC2-9314-0F2A6F1F362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F0C0-570E-4402-91FD-3B1DCEEA943C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0523-4933-4AC2-9314-0F2A6F1F362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5DAF0C0-570E-4402-91FD-3B1DCEEA943C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7270523-4933-4AC2-9314-0F2A6F1F362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ot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DAF0C0-570E-4402-91FD-3B1DCEEA943C}" type="datetimeFigureOut">
              <a:rPr lang="sl-SI" smtClean="0"/>
              <a:pPr/>
              <a:t>24. 05. 2017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7270523-4933-4AC2-9314-0F2A6F1F362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8077200" cy="1673352"/>
          </a:xfrm>
        </p:spPr>
        <p:txBody>
          <a:bodyPr/>
          <a:lstStyle/>
          <a:p>
            <a:pPr algn="ctr"/>
            <a:r>
              <a:rPr lang="sl-SI" dirty="0" smtClean="0"/>
              <a:t>Zgodovina pri nas doma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11560" y="3140968"/>
            <a:ext cx="8077200" cy="1643632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Alja </a:t>
            </a:r>
            <a:r>
              <a:rPr lang="sl-SI" dirty="0" err="1" smtClean="0"/>
              <a:t>Družovec</a:t>
            </a:r>
            <a:r>
              <a:rPr lang="sl-SI" dirty="0" smtClean="0"/>
              <a:t>, 6.a </a:t>
            </a:r>
          </a:p>
          <a:p>
            <a:endParaRPr lang="sl-SI" dirty="0" smtClean="0"/>
          </a:p>
          <a:p>
            <a:r>
              <a:rPr lang="sl-SI" dirty="0" smtClean="0"/>
              <a:t>Predmet: zgodovina</a:t>
            </a:r>
          </a:p>
          <a:p>
            <a:endParaRPr lang="sl-SI" dirty="0" smtClean="0"/>
          </a:p>
          <a:p>
            <a:r>
              <a:rPr lang="sl-SI" dirty="0" smtClean="0"/>
              <a:t>Učiteljica: </a:t>
            </a:r>
            <a:r>
              <a:rPr lang="sl-SI" dirty="0"/>
              <a:t>A</a:t>
            </a:r>
            <a:r>
              <a:rPr lang="sl-SI" dirty="0" smtClean="0"/>
              <a:t>nica Šuster</a:t>
            </a:r>
          </a:p>
          <a:p>
            <a:endParaRPr lang="sl-SI" dirty="0" smtClean="0"/>
          </a:p>
          <a:p>
            <a:r>
              <a:rPr lang="sl-SI" dirty="0" smtClean="0"/>
              <a:t>Sveta Trojica, 30.10.2016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  <a:r>
              <a:rPr lang="sl-SI" dirty="0" smtClean="0"/>
              <a:t>                              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itchFamily="66" charset="0"/>
              </a:rPr>
              <a:t>Pomoč pri iskanju predmetov: Fanika D.,</a:t>
            </a:r>
          </a:p>
          <a:p>
            <a:r>
              <a:rPr lang="sl-SI" dirty="0" smtClean="0">
                <a:latin typeface="Comic Sans MS" pitchFamily="66" charset="0"/>
              </a:rPr>
              <a:t>Drago R.</a:t>
            </a:r>
          </a:p>
          <a:p>
            <a:r>
              <a:rPr lang="sl-SI" dirty="0" smtClean="0">
                <a:latin typeface="Comic Sans MS" pitchFamily="66" charset="0"/>
              </a:rPr>
              <a:t>Fotografije: Alja </a:t>
            </a:r>
            <a:r>
              <a:rPr lang="sl-SI" dirty="0" err="1" smtClean="0">
                <a:latin typeface="Comic Sans MS" pitchFamily="66" charset="0"/>
              </a:rPr>
              <a:t>Družovec</a:t>
            </a:r>
            <a:endParaRPr lang="sl-SI" dirty="0" smtClean="0">
              <a:latin typeface="Comic Sans MS" pitchFamily="66" charset="0"/>
            </a:endParaRPr>
          </a:p>
          <a:p>
            <a:r>
              <a:rPr lang="sl-SI" dirty="0" smtClean="0">
                <a:latin typeface="Comic Sans MS" pitchFamily="66" charset="0"/>
              </a:rPr>
              <a:t>Besedilo: Alja </a:t>
            </a:r>
            <a:r>
              <a:rPr lang="sl-SI" dirty="0" err="1" smtClean="0">
                <a:latin typeface="Comic Sans MS" pitchFamily="66" charset="0"/>
              </a:rPr>
              <a:t>Družovec</a:t>
            </a:r>
            <a:endParaRPr lang="sl-SI" dirty="0" smtClean="0">
              <a:latin typeface="Comic Sans MS" pitchFamily="66" charset="0"/>
            </a:endParaRPr>
          </a:p>
          <a:p>
            <a:r>
              <a:rPr lang="sl-SI" smtClean="0">
                <a:latin typeface="Comic Sans MS" pitchFamily="66" charset="0"/>
              </a:rPr>
              <a:t>Informatorja: </a:t>
            </a:r>
            <a:r>
              <a:rPr lang="sl-SI" dirty="0" smtClean="0">
                <a:latin typeface="Comic Sans MS" pitchFamily="66" charset="0"/>
              </a:rPr>
              <a:t>Fanika D., Drago R.</a:t>
            </a:r>
            <a:endParaRPr lang="sl-SI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RADIO</a:t>
            </a:r>
            <a:endParaRPr lang="sl-SI" dirty="0"/>
          </a:p>
        </p:txBody>
      </p:sp>
      <p:pic>
        <p:nvPicPr>
          <p:cNvPr id="4" name="Ograda slike 4" descr="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0288"/>
            <a:ext cx="4038600" cy="2850287"/>
          </a:xfrm>
        </p:spPr>
      </p:pic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latin typeface="Comic Sans MS" pitchFamily="66" charset="0"/>
              </a:rPr>
              <a:t>STAROST: 65 let</a:t>
            </a:r>
          </a:p>
          <a:p>
            <a:r>
              <a:rPr lang="sl-SI" dirty="0" smtClean="0">
                <a:latin typeface="Comic Sans MS" pitchFamily="66" charset="0"/>
              </a:rPr>
              <a:t>KRAJ NAJDBE: Brengova 77</a:t>
            </a:r>
          </a:p>
          <a:p>
            <a:r>
              <a:rPr lang="sl-SI" dirty="0" smtClean="0">
                <a:latin typeface="Comic Sans MS" pitchFamily="66" charset="0"/>
              </a:rPr>
              <a:t>LASTNIK:Drago Rokavec</a:t>
            </a:r>
          </a:p>
          <a:p>
            <a:r>
              <a:rPr lang="sl-SI" dirty="0" smtClean="0">
                <a:latin typeface="Comic Sans MS" pitchFamily="66" charset="0"/>
              </a:rPr>
              <a:t>OPIS:Uporabljali so ga za poslušanje glasbe in novic.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POSODA ZA OLJE</a:t>
            </a:r>
            <a:endParaRPr lang="sl-SI" dirty="0"/>
          </a:p>
        </p:txBody>
      </p:sp>
      <p:pic>
        <p:nvPicPr>
          <p:cNvPr id="4" name="Ograda slike 4" descr="002-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9231"/>
            <a:ext cx="4038600" cy="2692400"/>
          </a:xfrm>
        </p:spPr>
      </p:pic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latin typeface="Comic Sans MS" pitchFamily="66" charset="0"/>
              </a:rPr>
              <a:t>STAROST: 70 let</a:t>
            </a:r>
          </a:p>
          <a:p>
            <a:r>
              <a:rPr lang="sl-SI" dirty="0" smtClean="0">
                <a:latin typeface="Comic Sans MS" pitchFamily="66" charset="0"/>
              </a:rPr>
              <a:t>KRAJ NAJDBE: Spodnje Verjane 5</a:t>
            </a:r>
          </a:p>
          <a:p>
            <a:r>
              <a:rPr lang="sl-SI" dirty="0" smtClean="0">
                <a:latin typeface="Comic Sans MS" pitchFamily="66" charset="0"/>
              </a:rPr>
              <a:t>LASTNIK: Fanika </a:t>
            </a:r>
            <a:r>
              <a:rPr lang="sl-SI" dirty="0" err="1" smtClean="0">
                <a:latin typeface="Comic Sans MS" pitchFamily="66" charset="0"/>
              </a:rPr>
              <a:t>Družovec</a:t>
            </a:r>
            <a:endParaRPr lang="sl-SI" dirty="0" smtClean="0">
              <a:latin typeface="Comic Sans MS" pitchFamily="66" charset="0"/>
            </a:endParaRPr>
          </a:p>
          <a:p>
            <a:r>
              <a:rPr lang="sl-SI" dirty="0" smtClean="0">
                <a:latin typeface="Comic Sans MS" pitchFamily="66" charset="0"/>
              </a:rPr>
              <a:t>OPIS: Uporabljali so jo za shranjevanje bučnega olja.</a:t>
            </a:r>
            <a:endParaRPr lang="sl-SI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SLIKA</a:t>
            </a:r>
            <a:endParaRPr lang="sl-SI" dirty="0"/>
          </a:p>
        </p:txBody>
      </p:sp>
      <p:pic>
        <p:nvPicPr>
          <p:cNvPr id="4" name="Ograda slike 4" descr="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4689"/>
            <a:ext cx="4038600" cy="2721484"/>
          </a:xfrm>
        </p:spPr>
      </p:pic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latin typeface="Comic Sans MS" pitchFamily="66" charset="0"/>
              </a:rPr>
              <a:t>STAROST: 86 let</a:t>
            </a:r>
          </a:p>
          <a:p>
            <a:r>
              <a:rPr lang="sl-SI" dirty="0" smtClean="0">
                <a:latin typeface="Comic Sans MS" pitchFamily="66" charset="0"/>
              </a:rPr>
              <a:t>KRAJ NAJDBE: Spodnje Verjane 5</a:t>
            </a:r>
          </a:p>
          <a:p>
            <a:r>
              <a:rPr lang="sl-SI" dirty="0" smtClean="0">
                <a:latin typeface="Comic Sans MS" pitchFamily="66" charset="0"/>
              </a:rPr>
              <a:t>LASTNIK: Fanika </a:t>
            </a:r>
            <a:r>
              <a:rPr lang="sl-SI" dirty="0" err="1" smtClean="0">
                <a:latin typeface="Comic Sans MS" pitchFamily="66" charset="0"/>
              </a:rPr>
              <a:t>Družovec</a:t>
            </a:r>
            <a:endParaRPr lang="sl-SI" dirty="0" smtClean="0">
              <a:latin typeface="Comic Sans MS" pitchFamily="66" charset="0"/>
            </a:endParaRPr>
          </a:p>
          <a:p>
            <a:r>
              <a:rPr lang="sl-SI" dirty="0" smtClean="0">
                <a:latin typeface="Comic Sans MS" pitchFamily="66" charset="0"/>
              </a:rPr>
              <a:t>OPIS:Slika je bila darilo moji prababici ob novi maši njenega brata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“BURKLE”</a:t>
            </a:r>
            <a:endParaRPr lang="sl-SI" dirty="0"/>
          </a:p>
        </p:txBody>
      </p:sp>
      <p:pic>
        <p:nvPicPr>
          <p:cNvPr id="4" name="Ograda slike 4" descr="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6131"/>
            <a:ext cx="4038600" cy="4038600"/>
          </a:xfrm>
        </p:spPr>
      </p:pic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latin typeface="Comic Sans MS" pitchFamily="66" charset="0"/>
              </a:rPr>
              <a:t>STAROST: 93 let</a:t>
            </a:r>
          </a:p>
          <a:p>
            <a:r>
              <a:rPr lang="sl-SI" dirty="0" smtClean="0">
                <a:latin typeface="Comic Sans MS" pitchFamily="66" charset="0"/>
              </a:rPr>
              <a:t>KRAJ NAJDBE: Spodnje Verjane 5</a:t>
            </a:r>
          </a:p>
          <a:p>
            <a:r>
              <a:rPr lang="sl-SI" dirty="0" smtClean="0">
                <a:latin typeface="Comic Sans MS" pitchFamily="66" charset="0"/>
              </a:rPr>
              <a:t>LASTNIK: Fanika </a:t>
            </a:r>
            <a:r>
              <a:rPr lang="sl-SI" dirty="0" err="1" smtClean="0">
                <a:latin typeface="Comic Sans MS" pitchFamily="66" charset="0"/>
              </a:rPr>
              <a:t>Drožovec</a:t>
            </a:r>
            <a:endParaRPr lang="sl-SI" dirty="0" smtClean="0">
              <a:latin typeface="Comic Sans MS" pitchFamily="66" charset="0"/>
            </a:endParaRPr>
          </a:p>
          <a:p>
            <a:r>
              <a:rPr lang="sl-SI" dirty="0" smtClean="0">
                <a:latin typeface="Comic Sans MS" pitchFamily="66" charset="0"/>
              </a:rPr>
              <a:t>OPIS: “Burkle” so se uporabljale za dvigovanje posode iz krušne peči.</a:t>
            </a:r>
            <a:endParaRPr lang="sl-SI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KOLEŠČEK</a:t>
            </a:r>
            <a:endParaRPr lang="sl-SI" dirty="0"/>
          </a:p>
        </p:txBody>
      </p:sp>
      <p:pic>
        <p:nvPicPr>
          <p:cNvPr id="4" name="Ograda slike 4" descr="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74549"/>
            <a:ext cx="4038600" cy="2621765"/>
          </a:xfrm>
        </p:spPr>
      </p:pic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latin typeface="Comic Sans MS" pitchFamily="66" charset="0"/>
              </a:rPr>
              <a:t>STAROST: Okrog 100 let</a:t>
            </a:r>
          </a:p>
          <a:p>
            <a:r>
              <a:rPr lang="sl-SI" dirty="0" smtClean="0">
                <a:latin typeface="Comic Sans MS" pitchFamily="66" charset="0"/>
              </a:rPr>
              <a:t>KRAJ NAJDBE: Spodnje Verjane 5</a:t>
            </a:r>
          </a:p>
          <a:p>
            <a:r>
              <a:rPr lang="sl-SI" dirty="0" smtClean="0">
                <a:latin typeface="Comic Sans MS" pitchFamily="66" charset="0"/>
              </a:rPr>
              <a:t>LASTNIK:Fanika </a:t>
            </a:r>
            <a:r>
              <a:rPr lang="sl-SI" dirty="0" err="1" smtClean="0">
                <a:latin typeface="Comic Sans MS" pitchFamily="66" charset="0"/>
              </a:rPr>
              <a:t>Družovec</a:t>
            </a:r>
            <a:endParaRPr lang="sl-SI" dirty="0" smtClean="0">
              <a:latin typeface="Comic Sans MS" pitchFamily="66" charset="0"/>
            </a:endParaRPr>
          </a:p>
          <a:p>
            <a:r>
              <a:rPr lang="sl-SI" dirty="0" smtClean="0">
                <a:latin typeface="Comic Sans MS" pitchFamily="66" charset="0"/>
              </a:rPr>
              <a:t>OPIS: Uporablja se za rezanje testa.</a:t>
            </a:r>
            <a:endParaRPr lang="sl-SI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LONČENA POSODA</a:t>
            </a:r>
            <a:endParaRPr lang="sl-SI" dirty="0"/>
          </a:p>
        </p:txBody>
      </p:sp>
      <p:pic>
        <p:nvPicPr>
          <p:cNvPr id="4" name="Ograda slike 4" descr="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7154"/>
            <a:ext cx="4038600" cy="2696555"/>
          </a:xfrm>
        </p:spPr>
      </p:pic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latin typeface="Comic Sans MS" pitchFamily="66" charset="0"/>
              </a:rPr>
              <a:t>STAROST: Okrog 100 let</a:t>
            </a:r>
          </a:p>
          <a:p>
            <a:r>
              <a:rPr lang="sl-SI" dirty="0" smtClean="0">
                <a:latin typeface="Comic Sans MS" pitchFamily="66" charset="0"/>
              </a:rPr>
              <a:t>KRAJ NAJDBE: Spodnje Verjane 5</a:t>
            </a:r>
          </a:p>
          <a:p>
            <a:r>
              <a:rPr lang="sl-SI" dirty="0" smtClean="0">
                <a:latin typeface="Comic Sans MS" pitchFamily="66" charset="0"/>
              </a:rPr>
              <a:t>LASTNIK: Fanika </a:t>
            </a:r>
            <a:r>
              <a:rPr lang="sl-SI" dirty="0" err="1" smtClean="0">
                <a:latin typeface="Comic Sans MS" pitchFamily="66" charset="0"/>
              </a:rPr>
              <a:t>Družovec</a:t>
            </a:r>
            <a:endParaRPr lang="sl-SI" dirty="0" smtClean="0">
              <a:latin typeface="Comic Sans MS" pitchFamily="66" charset="0"/>
            </a:endParaRPr>
          </a:p>
          <a:p>
            <a:r>
              <a:rPr lang="sl-SI" dirty="0" smtClean="0">
                <a:latin typeface="Comic Sans MS" pitchFamily="66" charset="0"/>
              </a:rPr>
              <a:t>OPIS: Uporabljala se je za kisanje mleka.</a:t>
            </a:r>
            <a:endParaRPr lang="sl-SI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ŠIVALNI STROJ</a:t>
            </a:r>
            <a:endParaRPr lang="sl-SI" dirty="0"/>
          </a:p>
        </p:txBody>
      </p:sp>
      <p:pic>
        <p:nvPicPr>
          <p:cNvPr id="4" name="Ograda slike 4" descr="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49619"/>
            <a:ext cx="4038600" cy="2671625"/>
          </a:xfrm>
        </p:spPr>
      </p:pic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latin typeface="Comic Sans MS" pitchFamily="66" charset="0"/>
              </a:rPr>
              <a:t>STAROST: 120 let</a:t>
            </a:r>
          </a:p>
          <a:p>
            <a:r>
              <a:rPr lang="sl-SI" dirty="0" smtClean="0">
                <a:latin typeface="Comic Sans MS" pitchFamily="66" charset="0"/>
              </a:rPr>
              <a:t>KRAJ NAJDBE: </a:t>
            </a:r>
            <a:r>
              <a:rPr lang="sl-SI" dirty="0" err="1" smtClean="0">
                <a:latin typeface="Comic Sans MS" pitchFamily="66" charset="0"/>
              </a:rPr>
              <a:t>Berngova</a:t>
            </a:r>
            <a:r>
              <a:rPr lang="sl-SI" dirty="0" smtClean="0">
                <a:latin typeface="Comic Sans MS" pitchFamily="66" charset="0"/>
              </a:rPr>
              <a:t> 77</a:t>
            </a:r>
          </a:p>
          <a:p>
            <a:r>
              <a:rPr lang="sl-SI" dirty="0" smtClean="0">
                <a:latin typeface="Comic Sans MS" pitchFamily="66" charset="0"/>
              </a:rPr>
              <a:t>LASTNIK: Drago </a:t>
            </a:r>
            <a:r>
              <a:rPr lang="sl-SI" dirty="0">
                <a:latin typeface="Comic Sans MS" pitchFamily="66" charset="0"/>
              </a:rPr>
              <a:t>R</a:t>
            </a:r>
            <a:r>
              <a:rPr lang="sl-SI" dirty="0" smtClean="0">
                <a:latin typeface="Comic Sans MS" pitchFamily="66" charset="0"/>
              </a:rPr>
              <a:t>okavec</a:t>
            </a:r>
          </a:p>
          <a:p>
            <a:r>
              <a:rPr lang="sl-SI" dirty="0" smtClean="0">
                <a:latin typeface="Comic Sans MS" pitchFamily="66" charset="0"/>
              </a:rPr>
              <a:t>OPIS: Uporabljali so ga za šivanje.</a:t>
            </a:r>
            <a:endParaRPr lang="sl-SI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KRUŠNA PEČ</a:t>
            </a:r>
            <a:endParaRPr lang="sl-SI" dirty="0"/>
          </a:p>
        </p:txBody>
      </p:sp>
      <p:pic>
        <p:nvPicPr>
          <p:cNvPr id="4" name="Ograda slike 4" descr="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10147"/>
            <a:ext cx="4038600" cy="2750569"/>
          </a:xfrm>
        </p:spPr>
      </p:pic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Comic Sans MS" pitchFamily="66" charset="0"/>
              </a:rPr>
              <a:t>STAROST: Okrog 170 let</a:t>
            </a:r>
          </a:p>
          <a:p>
            <a:r>
              <a:rPr lang="sl-SI" dirty="0" smtClean="0">
                <a:latin typeface="Comic Sans MS" pitchFamily="66" charset="0"/>
              </a:rPr>
              <a:t>KRAJ NAJDBE: Spodnje Verjane 5</a:t>
            </a:r>
          </a:p>
          <a:p>
            <a:r>
              <a:rPr lang="sl-SI" dirty="0" smtClean="0">
                <a:latin typeface="Comic Sans MS" pitchFamily="66" charset="0"/>
              </a:rPr>
              <a:t>LASTNIK: Fanika </a:t>
            </a:r>
            <a:r>
              <a:rPr lang="sl-SI" dirty="0" err="1" smtClean="0">
                <a:latin typeface="Comic Sans MS" pitchFamily="66" charset="0"/>
              </a:rPr>
              <a:t>Družovec</a:t>
            </a:r>
            <a:endParaRPr lang="sl-SI" dirty="0" smtClean="0">
              <a:latin typeface="Comic Sans MS" pitchFamily="66" charset="0"/>
            </a:endParaRPr>
          </a:p>
          <a:p>
            <a:r>
              <a:rPr lang="sl-SI" dirty="0" smtClean="0">
                <a:latin typeface="Comic Sans MS" pitchFamily="66" charset="0"/>
              </a:rPr>
              <a:t>OPIS:Uporabljali so jo za pečenje kruha in ogrevanje.</a:t>
            </a:r>
          </a:p>
          <a:p>
            <a:pPr marL="118872" indent="0">
              <a:buNone/>
            </a:pPr>
            <a:r>
              <a:rPr lang="sl-SI" dirty="0" smtClean="0">
                <a:latin typeface="Comic Sans MS" pitchFamily="66" charset="0"/>
              </a:rPr>
              <a:t> </a:t>
            </a:r>
            <a:endParaRPr lang="sl-SI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160</TotalTime>
  <Words>253</Words>
  <Application>Microsoft Office PowerPoint</Application>
  <PresentationFormat>Diaprojekcija na zaslonu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Corbel</vt:lpstr>
      <vt:lpstr>Wingdings</vt:lpstr>
      <vt:lpstr>Wingdings 2</vt:lpstr>
      <vt:lpstr>Wingdings 3</vt:lpstr>
      <vt:lpstr>Modul</vt:lpstr>
      <vt:lpstr>Zgodovina pri nas doma</vt:lpstr>
      <vt:lpstr>RADIO</vt:lpstr>
      <vt:lpstr>POSODA ZA OLJE</vt:lpstr>
      <vt:lpstr>SLIKA</vt:lpstr>
      <vt:lpstr>“BURKLE”</vt:lpstr>
      <vt:lpstr>KOLEŠČEK</vt:lpstr>
      <vt:lpstr>LONČENA POSODA</vt:lpstr>
      <vt:lpstr>ŠIVALNI STROJ</vt:lpstr>
      <vt:lpstr>KRUŠNA PEČ</vt:lpstr>
      <vt:lpstr>                               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Zgodovina pri nas doma</dc:title>
  <dc:creator>Družovec</dc:creator>
  <cp:lastModifiedBy>Anica</cp:lastModifiedBy>
  <cp:revision>17</cp:revision>
  <dcterms:created xsi:type="dcterms:W3CDTF">2016-10-26T19:31:14Z</dcterms:created>
  <dcterms:modified xsi:type="dcterms:W3CDTF">2017-05-24T06:51:24Z</dcterms:modified>
</cp:coreProperties>
</file>